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6" r:id="rId2"/>
    <p:sldId id="282" r:id="rId3"/>
    <p:sldId id="283" r:id="rId4"/>
    <p:sldId id="284" r:id="rId5"/>
    <p:sldId id="286" r:id="rId6"/>
    <p:sldId id="287" r:id="rId7"/>
    <p:sldId id="288" r:id="rId8"/>
    <p:sldId id="295" r:id="rId9"/>
    <p:sldId id="296" r:id="rId10"/>
    <p:sldId id="298" r:id="rId11"/>
    <p:sldId id="29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C2D7"/>
    <a:srgbClr val="53D0DD"/>
    <a:srgbClr val="5AC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2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D4426-60D9-4E68-A820-F2E698C136D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D1664-D4D6-4DBC-9B16-C7D67E972E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427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D1664-D4D6-4DBC-9B16-C7D67E972EE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80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8D97-7214-4340-88BC-FAC9A87801A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CE8C-5FD6-49DF-BC26-23D94F34A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1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8D97-7214-4340-88BC-FAC9A87801A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CE8C-5FD6-49DF-BC26-23D94F34A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8D97-7214-4340-88BC-FAC9A87801A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CE8C-5FD6-49DF-BC26-23D94F34A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5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8D97-7214-4340-88BC-FAC9A87801A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CE8C-5FD6-49DF-BC26-23D94F34A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1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8D97-7214-4340-88BC-FAC9A87801A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CE8C-5FD6-49DF-BC26-23D94F34A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75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8D97-7214-4340-88BC-FAC9A87801A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CE8C-5FD6-49DF-BC26-23D94F34A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65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8D97-7214-4340-88BC-FAC9A87801A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CE8C-5FD6-49DF-BC26-23D94F34A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80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8D97-7214-4340-88BC-FAC9A87801A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CE8C-5FD6-49DF-BC26-23D94F34A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26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8D97-7214-4340-88BC-FAC9A87801A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CE8C-5FD6-49DF-BC26-23D94F34A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9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8D97-7214-4340-88BC-FAC9A87801A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CE8C-5FD6-49DF-BC26-23D94F34A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8D97-7214-4340-88BC-FAC9A87801A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CE8C-5FD6-49DF-BC26-23D94F34A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18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48D97-7214-4340-88BC-FAC9A87801A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2CE8C-5FD6-49DF-BC26-23D94F34A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0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F:\%D0%A0%D0%90%D0%91%D0%9E%D0%A2%D0%90\%D0%94%D0%BE%D1%80%D0%BE%D0%B3%D0%BE%D1%8E %D0%B4%D0%BE%D0%B1%D1%80%D0%B0\%D1%80%D1%83%D0%BA%D0%B8 %D0%B2%D0%BE%D0%BA%D1%80%D1%83%D0%B3.webp"/>
          <p:cNvSpPr>
            <a:spLocks noChangeAspect="1" noChangeArrowheads="1"/>
          </p:cNvSpPr>
          <p:nvPr/>
        </p:nvSpPr>
        <p:spPr bwMode="auto">
          <a:xfrm>
            <a:off x="155574" y="-144463"/>
            <a:ext cx="324034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431" y="5186898"/>
            <a:ext cx="2348969" cy="166092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1138" y="507631"/>
            <a:ext cx="10937298" cy="190306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Социальный проект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«Волонтерское движение 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«Патруль добра»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21" y="3799483"/>
            <a:ext cx="2496312" cy="22178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55" y="5023689"/>
            <a:ext cx="2493645" cy="183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9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895" y="-237084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Экологическая акция «Мусора. </a:t>
            </a:r>
            <a:r>
              <a:rPr lang="en-US" b="1" dirty="0">
                <a:solidFill>
                  <a:srgbClr val="FF0000"/>
                </a:solidFill>
              </a:rPr>
              <a:t>Net</a:t>
            </a:r>
            <a:r>
              <a:rPr lang="en-US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3566160"/>
            <a:ext cx="4389120" cy="3291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762"/>
            <a:ext cx="5107173" cy="338311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486" y="3811801"/>
            <a:ext cx="4596939" cy="304619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50" y="892762"/>
            <a:ext cx="6008439" cy="398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7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F:\%D0%A0%D0%90%D0%91%D0%9E%D0%A2%D0%90\%D0%94%D0%BE%D1%80%D0%BE%D0%B3%D0%BE%D1%8E %D0%B4%D0%BE%D0%B1%D1%80%D0%B0\%D1%80%D1%83%D0%BA%D0%B8 %D0%B2%D0%BE%D0%BA%D1%80%D1%83%D0%B3.webp"/>
          <p:cNvSpPr>
            <a:spLocks noChangeAspect="1" noChangeArrowheads="1"/>
          </p:cNvSpPr>
          <p:nvPr/>
        </p:nvSpPr>
        <p:spPr bwMode="auto">
          <a:xfrm>
            <a:off x="155574" y="-144463"/>
            <a:ext cx="324034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5943" y="2136026"/>
            <a:ext cx="10972800" cy="25455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 и участие!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20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197" y="3852392"/>
            <a:ext cx="4140213" cy="274221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00082" y="489527"/>
            <a:ext cx="4180114" cy="2962799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Накопленный опыт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  <a:t>Организация спортивных мероприятий </a:t>
            </a:r>
            <a:endParaRPr lang="ru-RU" sz="3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4" y="3858309"/>
            <a:ext cx="4140213" cy="27422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4" y="274367"/>
            <a:ext cx="3922517" cy="3201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90" y="208021"/>
            <a:ext cx="4320209" cy="32443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196" y="3852392"/>
            <a:ext cx="4140213" cy="274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F:\%D0%A0%D0%90%D0%91%D0%9E%D0%A2%D0%90\%D0%94%D0%BE%D1%80%D0%BE%D0%B3%D0%BE%D1%8E %D0%B4%D0%BE%D0%B1%D1%80%D0%B0\%D1%80%D1%83%D0%BA%D0%B8 %D0%B2%D0%BE%D0%BA%D1%80%D1%83%D0%B3.webp"/>
          <p:cNvSpPr>
            <a:spLocks noChangeAspect="1" noChangeArrowheads="1"/>
          </p:cNvSpPr>
          <p:nvPr/>
        </p:nvSpPr>
        <p:spPr bwMode="auto">
          <a:xfrm>
            <a:off x="171317" y="-242149"/>
            <a:ext cx="324034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1" y="2591367"/>
            <a:ext cx="10866782" cy="1325563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Организация патриотических акций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7" name="Picture 3" descr="D:\РАБОТА\Дорогою добра\DSC_0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91" y="3779811"/>
            <a:ext cx="5180007" cy="306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РАБОТА\Дорогою добра\DSC_0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483" y="1"/>
            <a:ext cx="438791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РАБОТА\Дорогою добра\Поздравление с юбилеем - 90 ле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59" y="-1"/>
            <a:ext cx="3652702" cy="275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1367" y="4145003"/>
            <a:ext cx="3126884" cy="23451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59" y="3779812"/>
            <a:ext cx="4633363" cy="30688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42" y="-8749"/>
            <a:ext cx="4174326" cy="276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F:\%D0%A0%D0%90%D0%91%D0%9E%D0%A2%D0%90\%D0%94%D0%BE%D1%80%D0%BE%D0%B3%D0%BE%D1%8E %D0%B4%D0%BE%D0%B1%D1%80%D0%B0\%D1%80%D1%83%D0%BA%D0%B8 %D0%B2%D0%BE%D0%BA%D1%80%D1%83%D0%B3.webp"/>
          <p:cNvSpPr>
            <a:spLocks noChangeAspect="1" noChangeArrowheads="1"/>
          </p:cNvSpPr>
          <p:nvPr/>
        </p:nvSpPr>
        <p:spPr bwMode="auto">
          <a:xfrm>
            <a:off x="155574" y="-144463"/>
            <a:ext cx="324034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D:\РАБОТА\Дорогою добра\DSC_0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52" y="4158075"/>
            <a:ext cx="3945492" cy="270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3113" y="2737877"/>
            <a:ext cx="7354957" cy="1377278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  Организация </a:t>
            </a:r>
            <a:b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культурно – просветительских мероприятий 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2" name="Picture 4" descr="D:\РАБОТА\Дорогою добра\DSC_02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435" y="-16142"/>
            <a:ext cx="4240565" cy="27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РАБОТА\Дорогою добра\Артисты театральной студии Скоморош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457"/>
            <a:ext cx="3947433" cy="274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697" y="2536504"/>
            <a:ext cx="3240938" cy="21465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" y="2516576"/>
            <a:ext cx="3156966" cy="20909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61" y="4166407"/>
            <a:ext cx="4129543" cy="27351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4123486"/>
            <a:ext cx="4116965" cy="27268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34" y="19672"/>
            <a:ext cx="4004264" cy="271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4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5348C7-EF89-4A90-9692-F146BA425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469" y="-18859"/>
            <a:ext cx="4193546" cy="2709050"/>
          </a:xfrm>
          <a:prstGeom prst="rect">
            <a:avLst/>
          </a:prstGeom>
        </p:spPr>
      </p:pic>
      <p:sp>
        <p:nvSpPr>
          <p:cNvPr id="5" name="AutoShape 2" descr="F:\%D0%A0%D0%90%D0%91%D0%9E%D0%A2%D0%90\%D0%94%D0%BE%D1%80%D0%BE%D0%B3%D0%BE%D1%8E %D0%B4%D0%BE%D0%B1%D1%80%D0%B0\%D1%80%D1%83%D0%BA%D0%B8 %D0%B2%D0%BE%D0%BA%D1%80%D1%83%D0%B3.webp"/>
          <p:cNvSpPr>
            <a:spLocks noChangeAspect="1" noChangeArrowheads="1"/>
          </p:cNvSpPr>
          <p:nvPr/>
        </p:nvSpPr>
        <p:spPr bwMode="auto">
          <a:xfrm>
            <a:off x="155574" y="-144463"/>
            <a:ext cx="324034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69798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i="1" dirty="0" smtClean="0">
                <a:solidFill>
                  <a:schemeClr val="accent5">
                    <a:lumMod val="75000"/>
                  </a:schemeClr>
                </a:solidFill>
              </a:rPr>
              <a:t>Организация </a:t>
            </a:r>
            <a:br>
              <a:rPr lang="ru-RU" sz="54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5400" b="1" i="1" dirty="0" smtClean="0">
                <a:solidFill>
                  <a:schemeClr val="accent5">
                    <a:lumMod val="75000"/>
                  </a:schemeClr>
                </a:solidFill>
              </a:rPr>
              <a:t>экологических мероприятий </a:t>
            </a:r>
            <a:endParaRPr lang="ru-RU" sz="5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5669"/>
            <a:ext cx="3898813" cy="2582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469" y="4275669"/>
            <a:ext cx="3555994" cy="2582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59"/>
            <a:ext cx="4021645" cy="27223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88" y="-18859"/>
            <a:ext cx="2582312" cy="27090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32" y="4277669"/>
            <a:ext cx="3371146" cy="25783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71" y="-26652"/>
            <a:ext cx="2041779" cy="27294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275" y="4275665"/>
            <a:ext cx="3571725" cy="258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5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F:\%D0%A0%D0%90%D0%91%D0%9E%D0%A2%D0%90\%D0%94%D0%BE%D1%80%D0%BE%D0%B3%D0%BE%D1%8E %D0%B4%D0%BE%D0%B1%D1%80%D0%B0\%D1%80%D1%83%D0%BA%D0%B8 %D0%B2%D0%BE%D0%BA%D1%80%D1%83%D0%B3.webp"/>
          <p:cNvSpPr>
            <a:spLocks noChangeAspect="1" noChangeArrowheads="1"/>
          </p:cNvSpPr>
          <p:nvPr/>
        </p:nvSpPr>
        <p:spPr bwMode="auto">
          <a:xfrm>
            <a:off x="155574" y="-144463"/>
            <a:ext cx="324034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2852" y="238467"/>
            <a:ext cx="11211339" cy="7188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ctr">
              <a:lnSpc>
                <a:spcPct val="107000"/>
              </a:lnSpc>
            </a:pPr>
            <a:r>
              <a:rPr lang="ru-RU" sz="3600" b="1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Проект  </a:t>
            </a:r>
            <a:r>
              <a:rPr lang="ru-RU" sz="3600" b="1" i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«Волонтерское движение «Патруль </a:t>
            </a:r>
            <a:r>
              <a:rPr lang="ru-RU" sz="3600" b="1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добра</a:t>
            </a:r>
            <a:r>
              <a:rPr lang="ru-RU" sz="3600" b="1" i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600" b="1" i="1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 algn="ctr">
              <a:lnSpc>
                <a:spcPct val="107000"/>
              </a:lnSpc>
            </a:pPr>
            <a:endParaRPr lang="ru-RU" sz="1100" b="1" dirty="0" smtClean="0">
              <a:solidFill>
                <a:schemeClr val="accent5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800" b="1" i="1" dirty="0" smtClean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+mj-lt"/>
              </a:rPr>
              <a:t>развитие волонтёрского движения и социальная поддержка наименее защищённых слоёв населения: детей-сирот и детей, оставшихся без попечения родителей</a:t>
            </a:r>
            <a:endParaRPr lang="ru-RU" sz="2800" b="1" i="1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ru-RU" sz="2800" b="1" i="1" dirty="0">
              <a:solidFill>
                <a:srgbClr val="00B05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Предполагаемый результат:</a:t>
            </a:r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для развития волонтёрского движения и социальной поддержки наименее защищённых слоёв населения: детей-сирот и детей, оставшихся без попечения родителей с целью популяризации  добровольческой деятельности среди детей. </a:t>
            </a:r>
            <a:endParaRPr lang="ru-RU" sz="2800" b="1" i="1" dirty="0" smtClean="0">
              <a:solidFill>
                <a:schemeClr val="accent5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Целевая </a:t>
            </a:r>
            <a:r>
              <a:rPr lang="ru-RU" sz="2800" b="1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аудитория проекта </a:t>
            </a:r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дети, находящиеся на обслуживании в социальном приюте КГБУ СО «КЦСОН «Норильский»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chemeClr val="accent5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chemeClr val="accent5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55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F:\%D0%A0%D0%90%D0%91%D0%9E%D0%A2%D0%90\%D0%94%D0%BE%D1%80%D0%BE%D0%B3%D0%BE%D1%8E %D0%B4%D0%BE%D0%B1%D1%80%D0%B0\%D1%80%D1%83%D0%BA%D0%B8 %D0%B2%D0%BE%D0%BA%D1%80%D1%83%D0%B3.webp"/>
          <p:cNvSpPr>
            <a:spLocks noChangeAspect="1" noChangeArrowheads="1"/>
          </p:cNvSpPr>
          <p:nvPr/>
        </p:nvSpPr>
        <p:spPr bwMode="auto">
          <a:xfrm>
            <a:off x="155574" y="-144463"/>
            <a:ext cx="324034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3826" y="100039"/>
            <a:ext cx="11357112" cy="6563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000" b="1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Партнеры проекта: </a:t>
            </a:r>
            <a:endParaRPr lang="ru-RU" sz="4000" b="1" i="1" dirty="0" smtClean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400" b="1" i="1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Волонтёры 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«Комбината Добра», </a:t>
            </a:r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волонтёры - 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больничные клоуны «</a:t>
            </a: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Смехотерапевты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endParaRPr lang="ru-RU" sz="3200" b="1" i="1" dirty="0" smtClean="0">
              <a:solidFill>
                <a:schemeClr val="accent5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МБУ 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 «ЦВР» </a:t>
            </a:r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Талнаха 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endParaRPr lang="ru-RU" sz="3200" b="1" i="1" dirty="0" smtClean="0">
              <a:solidFill>
                <a:schemeClr val="accent5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Талнахский 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филиал Муниципального бюджетного учреждения «Музейно-выставочного комплекса «Музей Норильска</a:t>
            </a:r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Талнахский 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филиал кафе «Жареное Солнце» </a:t>
            </a:r>
            <a:endParaRPr lang="ru-RU" sz="3200" b="1" i="1" dirty="0" smtClean="0">
              <a:solidFill>
                <a:schemeClr val="accent5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Талнахский 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Культурно-досуговый Центр им. В Высоцкого 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989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Патриотическая акция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«От Победы к Победе»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003" y="1786155"/>
            <a:ext cx="4145280" cy="3108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8" y="1786155"/>
            <a:ext cx="4865772" cy="507184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663440"/>
            <a:ext cx="4876800" cy="219456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5" y="4322077"/>
            <a:ext cx="5438775" cy="25407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178" y="1786155"/>
            <a:ext cx="4979194" cy="329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7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6489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Яркие краски детства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0018"/>
            <a:ext cx="4511040" cy="33832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2470959"/>
            <a:ext cx="5423345" cy="4359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13" y="1554480"/>
            <a:ext cx="7071360" cy="5303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0" y="1645920"/>
            <a:ext cx="694944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4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158</Words>
  <Application>Microsoft Office PowerPoint</Application>
  <PresentationFormat>Широкоэкранный</PresentationFormat>
  <Paragraphs>28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Социальный проект  «Волонтерское движение   «Патруль добра»</vt:lpstr>
      <vt:lpstr>Накопленный опыт Организация спортивных мероприятий </vt:lpstr>
      <vt:lpstr>Организация патриотических акций</vt:lpstr>
      <vt:lpstr>  Организация  культурно – просветительских мероприятий </vt:lpstr>
      <vt:lpstr>Организация  экологических мероприятий </vt:lpstr>
      <vt:lpstr>Презентация PowerPoint</vt:lpstr>
      <vt:lpstr>Презентация PowerPoint</vt:lpstr>
      <vt:lpstr>Патриотическая акция  «От Победы к Победе» </vt:lpstr>
      <vt:lpstr>Яркие краски детства</vt:lpstr>
      <vt:lpstr>Экологическая акция «Мусора. Net»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Опрышко</dc:creator>
  <cp:lastModifiedBy>Пользователь Windows</cp:lastModifiedBy>
  <cp:revision>95</cp:revision>
  <dcterms:created xsi:type="dcterms:W3CDTF">2023-01-29T06:27:24Z</dcterms:created>
  <dcterms:modified xsi:type="dcterms:W3CDTF">2023-11-30T08:23:46Z</dcterms:modified>
</cp:coreProperties>
</file>